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.tiff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74165D-EA76-B843-BA22-125360274E71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EC0727-F3BD-954F-8B54-65D706569C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1909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275C8A-36FA-874F-96DF-FFDF6EE38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8CCE20-20CB-6246-A2AA-01FD89C51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607E72-F3B8-CB45-9281-892F4197C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50F479-1D50-444E-BB81-3ACD7660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C701C6-8FE4-574B-BBA3-E07866726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582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340FAD-E09E-5C45-988E-5A8BAAF1D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03B8D52-B47D-2C41-A013-E8870FC08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A5094D-718C-6B4A-A0BF-84FEA6ABE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C00BCB-D5BD-8845-A513-BF21E39C2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FC2E67-EB6C-4B4B-B44C-31DAD7C2C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4772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3479D4-58F5-9143-A2F7-E6589BC901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CBD03C-331A-9A4C-AC4A-EFE8AB8B4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0E1DD8-BA13-1646-B64E-9A9F8F8BC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0773E2-3B8B-B448-BF66-AE8FAAE35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DD6007-6384-E748-96CA-F020E063E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6746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AD62B9-C61B-4741-B2A5-2747B5279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128688-E04E-4442-9584-8493B2E6C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41DCF0-8679-D447-81DB-3D00D8F5E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F8B037-C41F-F445-8EC9-39A56955C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8E485E-30D1-9540-8319-387A6FCA3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1039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33449-62ED-AD43-BBA3-689B32F8B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4BAAB-8C03-2448-8998-38FB806AB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C882AF-F621-484A-9351-0356E8829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4E10ED-2F64-A248-9A91-1D452AF5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77278A-8228-1F4B-8CD0-EC523FA70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0230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172E08-0BB3-7C4A-91B6-D074BC328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54956E-E67C-484B-9BC2-D52BBA687F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9350A9-0067-8340-8585-CDFE159CE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6C2952-8821-8D4E-8C11-F8108283E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FD5681-0CCC-7843-9691-BADD07023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DC4823-4B0D-0A4E-809B-63F92C2B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0242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17B49-DA47-7448-9F56-1B86596CE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1A25BF-FA48-5B44-9F29-387F77121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2E3878-6E3D-BB42-BA84-CEE6EDE2E3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E21C3C0-2427-D141-8A2D-5AADAFD6F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E7C38FF-35F4-A142-8155-4E103A200D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1AEB512-30E7-0148-89C4-B19AF4A3B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70ABB0E-4A13-794E-9C17-58F9F8EE1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12AE6E2-E61F-C642-91A1-2DF2DB813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3767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53C753-1D75-2F48-A393-0F6926E4E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4FE8774-AEEF-0A43-AB56-0C1ACC515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040644-09DE-DE42-B7B2-6E0C75D7F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30B1603-4F64-AE43-8E51-7B125695E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6171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AAD32E2-027D-084B-8DF9-E23606630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4E8A68-F224-074F-8DEB-C7152E88B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62240D7-5F9B-BF48-AC43-A3F1CDF92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1608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35B0CC-F10A-5542-B99E-58A753CDC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339377-710F-6744-AC56-B5701CC10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65EDA2-CFCC-B74C-8BD0-52D1BE3837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81143A-3040-CC4B-B681-EE7294610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39B011-834A-C54E-A242-DD8B89701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DC0B24-D4E4-1547-9637-FECF2F22B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2981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1ABA2C-B91E-7F41-A421-84D6A6D62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71DA865-E022-154D-9E4E-9EA155EB70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8DBBFD-C3A8-9644-97AA-A12A96A2D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9289E1-CC8C-F541-8C6D-9BCB903EE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9AF76A-B9AE-CB44-BED8-126ECED4F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BB1C49-9B0A-7445-9EF5-00759660D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85331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110DC0-57BE-B548-8585-3C0174F6C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107F56-E43F-2245-BA51-F63373793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7014D1-8F28-1A4D-9118-6F2BE8DBB1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703CF-013D-2742-B85D-75367043BA56}" type="datetimeFigureOut">
              <a:rPr kumimoji="1" lang="zh-CN" altLang="en-US" smtClean="0"/>
              <a:t>2021/8/9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EDEF21-907C-2B4A-AE3E-75F2EB4696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4679FB-D28F-7444-9B50-E9224E951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6320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82B47D-2514-D244-8C72-267BED0F6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Grid</a:t>
            </a:r>
            <a:r>
              <a:rPr kumimoji="1" lang="zh-CN" altLang="en-US" dirty="0"/>
              <a:t> </a:t>
            </a:r>
            <a:r>
              <a:rPr kumimoji="1" lang="en-US" altLang="zh-CN" dirty="0"/>
              <a:t>Network Experiments 1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81B888-6AAF-C747-B581-ECEC7138FC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封钰震</a:t>
            </a:r>
            <a:endParaRPr kumimoji="1" lang="en-US" altLang="zh-CN" dirty="0"/>
          </a:p>
          <a:p>
            <a:r>
              <a:rPr kumimoji="1" lang="en-US" altLang="zh-CN" dirty="0"/>
              <a:t>2021/8/8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4612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96112F-7AE7-8147-A698-B672E1E75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Time consumed of each step</a:t>
            </a:r>
            <a:endParaRPr kumimoji="1" lang="zh-CN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0F24F4B3-A82E-5F44-B14A-DA8B936794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5520079"/>
              </p:ext>
            </p:extLst>
          </p:nvPr>
        </p:nvGraphicFramePr>
        <p:xfrm>
          <a:off x="838200" y="1825625"/>
          <a:ext cx="105155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0921">
                  <a:extLst>
                    <a:ext uri="{9D8B030D-6E8A-4147-A177-3AD203B41FA5}">
                      <a16:colId xmlns:a16="http://schemas.microsoft.com/office/drawing/2014/main" val="2192495794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1211966685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954861037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416269122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1035255937"/>
                    </a:ext>
                  </a:extLst>
                </a:gridCol>
                <a:gridCol w="1273080">
                  <a:extLst>
                    <a:ext uri="{9D8B030D-6E8A-4147-A177-3AD203B41FA5}">
                      <a16:colId xmlns:a16="http://schemas.microsoft.com/office/drawing/2014/main" val="1457835773"/>
                    </a:ext>
                  </a:extLst>
                </a:gridCol>
                <a:gridCol w="1337912">
                  <a:extLst>
                    <a:ext uri="{9D8B030D-6E8A-4147-A177-3AD203B41FA5}">
                      <a16:colId xmlns:a16="http://schemas.microsoft.com/office/drawing/2014/main" val="42379596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Network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Taker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Match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Iteration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Step 0 / 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Step 1 / 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41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30*30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32772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0.488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0.453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7619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180*180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191956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148530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108.342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4.285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221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180</a:t>
                      </a:r>
                      <a:r>
                        <a:rPr lang="zh-CN" altLang="en-US" dirty="0"/>
                        <a:t>*</a:t>
                      </a:r>
                      <a:r>
                        <a:rPr lang="en-US" altLang="zh-CN" dirty="0"/>
                        <a:t>180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1e4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9.5e5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3.6e6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2692.946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53.341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370191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CC70172-7689-7F48-9F88-809C73DA3556}"/>
                  </a:ext>
                </a:extLst>
              </p:cNvPr>
              <p:cNvSpPr txBox="1"/>
              <p:nvPr/>
            </p:nvSpPr>
            <p:spPr>
              <a:xfrm>
                <a:off x="838200" y="3549016"/>
                <a:ext cx="4501169" cy="20508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Other parameters: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Pick-up time: 1s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Maximum detour distance: 5m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Search Radius: 5m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Speed: 1m/s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Demand rate of an OD: 0.5(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𝜏</m:t>
                            </m:r>
                          </m:e>
                        </m:acc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r>
                  <a:rPr kumimoji="1" lang="en-US" altLang="zh-CN" dirty="0"/>
                  <a:t>)</a:t>
                </a:r>
              </a:p>
              <a:p>
                <a:r>
                  <a:rPr kumimoji="1" lang="en-US" altLang="zh-CN" dirty="0"/>
                  <a:t>Iteration Method: Gauss-Seidel Method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CC70172-7689-7F48-9F88-809C73DA35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549016"/>
                <a:ext cx="4501169" cy="2050882"/>
              </a:xfrm>
              <a:prstGeom prst="rect">
                <a:avLst/>
              </a:prstGeom>
              <a:blipFill>
                <a:blip r:embed="rId2"/>
                <a:stretch>
                  <a:fillRect l="-1408" t="-1227" b="-36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557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5E5D0E0-5278-7D45-84BD-35806A88C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979" y="381000"/>
            <a:ext cx="4064000" cy="304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C07C3C-2638-4547-9D87-B434AF75E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021" y="381000"/>
            <a:ext cx="4064000" cy="304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E81A7E5-B37B-CF4B-8396-6343662048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021" y="3429000"/>
            <a:ext cx="4064000" cy="30480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CC87F203-F4C1-2B49-AD5C-CDFE68D3AB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2979" y="3429000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705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0A0734-671B-9B43-8ED5-D1E5338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 phenomena</a:t>
            </a:r>
            <a:endParaRPr kumimoji="1"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1C0B6AC-F4EF-3E46-8210-91FF6FA96F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zh-CN" dirty="0"/>
                  <a:t>Number of iterations required to solve the fixed point problem is stable. When the initial point is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(0, 0, 0.5, 0.5, 0.5)</m:t>
                    </m:r>
                  </m:oMath>
                </a14:m>
                <a:r>
                  <a:rPr kumimoji="1" lang="en-US" altLang="zh-CN" dirty="0"/>
                  <a:t> for all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en-US" altLang="zh-CN" dirty="0"/>
                  <a:t> and the stop condition is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=0.01</m:t>
                    </m:r>
                  </m:oMath>
                </a14:m>
                <a:r>
                  <a:rPr kumimoji="1" lang="en-US" altLang="zh-CN" dirty="0"/>
                  <a:t> , the number is around 25 although number of variables in the third experiment is very large(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4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.56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</m:oMath>
                </a14:m>
                <a:r>
                  <a:rPr kumimoji="1" lang="en-US" altLang="zh-CN" dirty="0"/>
                  <a:t>).</a:t>
                </a:r>
              </a:p>
              <a:p>
                <a:r>
                  <a:rPr kumimoji="1" lang="en-US" altLang="zh-CN" dirty="0"/>
                  <a:t>The majority of time is spent on the Step 0 and the fraction tends to increases when the problem becomes larger.</a:t>
                </a:r>
              </a:p>
              <a:p>
                <a:r>
                  <a:rPr kumimoji="1" lang="en-US" altLang="zh-CN" dirty="0"/>
                  <a:t>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sub>
                    </m:sSub>
                  </m:oMath>
                </a14:m>
                <a:r>
                  <a:rPr kumimoji="1" lang="en-US" altLang="zh-CN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sub>
                    </m:sSub>
                  </m:oMath>
                </a14:m>
                <a:r>
                  <a:rPr kumimoji="1" lang="en-US" altLang="zh-CN" dirty="0"/>
                  <a:t> become very small when link of the taker state gets closer to the destination(usually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−(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0+)</m:t>
                        </m:r>
                      </m:sup>
                    </m:sSup>
                  </m:oMath>
                </a14:m>
                <a:r>
                  <a:rPr kumimoji="1" lang="en-US" altLang="zh-CN" dirty="0"/>
                  <a:t>).</a:t>
                </a:r>
                <a:endParaRPr kumimoji="1" lang="zh-CN" altLang="en-US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1C0B6AC-F4EF-3E46-8210-91FF6FA96F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6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54655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</TotalTime>
  <Words>206</Words>
  <Application>Microsoft Macintosh PowerPoint</Application>
  <PresentationFormat>宽屏</PresentationFormat>
  <Paragraphs>43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Arial</vt:lpstr>
      <vt:lpstr>Cambria Math</vt:lpstr>
      <vt:lpstr>Office 主题​​</vt:lpstr>
      <vt:lpstr>Grid Network Experiments 1</vt:lpstr>
      <vt:lpstr>Time consumed of each step</vt:lpstr>
      <vt:lpstr>PowerPoint 演示文稿</vt:lpstr>
      <vt:lpstr>Experiment phenomena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Grid Network Experiments</dc:title>
  <dc:creator>封钰震</dc:creator>
  <cp:lastModifiedBy>封钰震</cp:lastModifiedBy>
  <cp:revision>19</cp:revision>
  <dcterms:created xsi:type="dcterms:W3CDTF">2021-08-08T07:15:54Z</dcterms:created>
  <dcterms:modified xsi:type="dcterms:W3CDTF">2021-08-09T13:39:47Z</dcterms:modified>
</cp:coreProperties>
</file>

<file path=docProps/thumbnail.jpeg>
</file>